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82" d="100"/>
          <a:sy n="82" d="100"/>
        </p:scale>
        <p:origin x="-3324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9AFAD-3852-4363-8F3B-F0EE16CA2A3C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668A-78B7-4230-892B-82B401FFC74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93942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618C9-68D3-4AA4-A002-BA15D9A7BCD6}" type="datetimeFigureOut">
              <a:rPr lang="de-DE" smtClean="0"/>
              <a:pPr/>
              <a:t>18.04.2024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0984-8A9D-4FE8-95D7-76160274533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56" y="1928794"/>
            <a:ext cx="3082003" cy="1000132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Elmar Gröne</a:t>
            </a:r>
          </a:p>
          <a:p>
            <a:r>
              <a:rPr lang="de-DE" sz="1400" b="1" dirty="0" smtClean="0">
                <a:solidFill>
                  <a:schemeClr val="tx1"/>
                </a:solidFill>
              </a:rPr>
              <a:t>Abteilungsleiter Jugend</a:t>
            </a:r>
          </a:p>
          <a:p>
            <a:r>
              <a:rPr lang="de-DE" sz="1400" b="1" dirty="0" smtClean="0">
                <a:solidFill>
                  <a:schemeClr val="tx1"/>
                </a:solidFill>
              </a:rPr>
              <a:t>Mail: e-groene@t-online.de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708920" y="683568"/>
            <a:ext cx="3312368" cy="972683"/>
          </a:xfrm>
        </p:spPr>
        <p:txBody>
          <a:bodyPr>
            <a:noAutofit/>
          </a:bodyPr>
          <a:lstStyle/>
          <a:p>
            <a:r>
              <a:rPr lang="de-DE" sz="2800" b="1" dirty="0" smtClean="0">
                <a:latin typeface="Bahnschrift" pitchFamily="34" charset="0"/>
              </a:rPr>
              <a:t>Jugendvorstand</a:t>
            </a:r>
            <a:endParaRPr lang="de-DE" sz="2800" b="1" dirty="0">
              <a:latin typeface="Bahnschrift" pitchFamily="34" charset="0"/>
            </a:endParaRPr>
          </a:p>
        </p:txBody>
      </p:sp>
      <p:pic>
        <p:nvPicPr>
          <p:cNvPr id="1026" name="Picture 2" descr="SVW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827584"/>
            <a:ext cx="19907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Untertitel 2"/>
          <p:cNvSpPr txBox="1">
            <a:spLocks/>
          </p:cNvSpPr>
          <p:nvPr/>
        </p:nvSpPr>
        <p:spPr>
          <a:xfrm>
            <a:off x="3429000" y="2714612"/>
            <a:ext cx="3153441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3200" b="1" dirty="0" smtClean="0"/>
              <a:t>Tobias Boschert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err="1" smtClean="0"/>
              <a:t>Stellvertr</a:t>
            </a:r>
            <a:r>
              <a:rPr lang="de-DE" sz="2200" b="1" dirty="0" smtClean="0"/>
              <a:t>. Abteilungsleiter Jugend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Mail: tobiboschi@t-online.de</a:t>
            </a: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785794" y="3500430"/>
            <a:ext cx="3153441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3200" b="1" dirty="0" smtClean="0"/>
              <a:t>Lorenz Dickhut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Geschäftsführer Jugend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Mail: </a:t>
            </a:r>
            <a:r>
              <a:rPr lang="de-DE" sz="2200" b="1" dirty="0" smtClean="0"/>
              <a:t>ldickhut@t-online.de</a:t>
            </a:r>
            <a:endParaRPr lang="de-DE" sz="2200" b="1" dirty="0" smtClean="0"/>
          </a:p>
        </p:txBody>
      </p:sp>
      <p:sp>
        <p:nvSpPr>
          <p:cNvPr id="12" name="Untertitel 2"/>
          <p:cNvSpPr txBox="1">
            <a:spLocks/>
          </p:cNvSpPr>
          <p:nvPr/>
        </p:nvSpPr>
        <p:spPr>
          <a:xfrm>
            <a:off x="3500438" y="4143372"/>
            <a:ext cx="3153441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3200" b="1" dirty="0" smtClean="0"/>
              <a:t>Andreas Höhne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Kassierer Jugend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Mail: hoehne@svw-soest.de</a:t>
            </a:r>
          </a:p>
        </p:txBody>
      </p:sp>
      <p:sp>
        <p:nvSpPr>
          <p:cNvPr id="13" name="Untertitel 2"/>
          <p:cNvSpPr txBox="1">
            <a:spLocks/>
          </p:cNvSpPr>
          <p:nvPr/>
        </p:nvSpPr>
        <p:spPr>
          <a:xfrm>
            <a:off x="785794" y="4929190"/>
            <a:ext cx="3153441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3200" b="1" dirty="0" smtClean="0"/>
              <a:t>Rüdiger Hötte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Sportlicher Leiter Jugend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Mail: ruediger.hoette@kreis-soest.de</a:t>
            </a:r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3500438" y="5857884"/>
            <a:ext cx="3153441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3200" b="1" dirty="0" smtClean="0"/>
              <a:t>Björn Mauersberger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Materialverwaltung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Mail: bjoern.mauersberger@gmx.de</a:t>
            </a:r>
          </a:p>
        </p:txBody>
      </p:sp>
      <p:sp>
        <p:nvSpPr>
          <p:cNvPr id="14" name="Untertitel 2"/>
          <p:cNvSpPr txBox="1">
            <a:spLocks/>
          </p:cNvSpPr>
          <p:nvPr/>
        </p:nvSpPr>
        <p:spPr>
          <a:xfrm>
            <a:off x="785794" y="6786578"/>
            <a:ext cx="3153441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3200" b="1" dirty="0" smtClean="0"/>
              <a:t>Klaus Wiebers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Materialverwaltung</a:t>
            </a:r>
          </a:p>
          <a:p>
            <a:pPr marR="0" lvl="0" algn="ctr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sz="2200" b="1" dirty="0" smtClean="0"/>
              <a:t>Mail: wiebers66@gmail.com</a:t>
            </a:r>
          </a:p>
        </p:txBody>
      </p:sp>
      <p:sp>
        <p:nvSpPr>
          <p:cNvPr id="15" name="Untertitel 2"/>
          <p:cNvSpPr txBox="1">
            <a:spLocks/>
          </p:cNvSpPr>
          <p:nvPr/>
        </p:nvSpPr>
        <p:spPr>
          <a:xfrm>
            <a:off x="785794" y="8572528"/>
            <a:ext cx="5786478" cy="35719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Unsere Stadt, unser</a:t>
            </a:r>
            <a:r>
              <a:rPr kumimoji="0" lang="de-DE" sz="2000" b="1" i="0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Verein, unsere Leidenschaft</a:t>
            </a:r>
            <a:endParaRPr kumimoji="0" lang="de-DE" sz="2000" b="1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7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Jugendvorstand</vt:lpstr>
    </vt:vector>
  </TitlesOfParts>
  <Company>Commerzbank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Urkunde</dc:title>
  <dc:creator>Groene, Elmar</dc:creator>
  <cp:lastModifiedBy>E. Groene</cp:lastModifiedBy>
  <cp:revision>19</cp:revision>
  <cp:lastPrinted>2017-08-15T07:35:36Z</cp:lastPrinted>
  <dcterms:created xsi:type="dcterms:W3CDTF">2017-08-15T07:06:45Z</dcterms:created>
  <dcterms:modified xsi:type="dcterms:W3CDTF">2024-04-18T11:12:08Z</dcterms:modified>
</cp:coreProperties>
</file>